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Zuume Rough Bold" charset="1" panose="00000800000000000000"/>
      <p:regular r:id="rId7"/>
    </p:embeddedFont>
    <p:embeddedFont>
      <p:font typeface="Aileron Bold" charset="1" panose="00000800000000000000"/>
      <p:regular r:id="rId8"/>
    </p:embeddedFont>
    <p:embeddedFont>
      <p:font typeface="Montserrat Bold Italics" charset="1" panose="00000800000000000000"/>
      <p:regular r:id="rId9"/>
    </p:embeddedFont>
    <p:embeddedFont>
      <p:font typeface="Montserrat Italic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1036" y="-179694"/>
            <a:ext cx="4011036" cy="11201379"/>
            <a:chOff x="0" y="0"/>
            <a:chExt cx="1437465" cy="4014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7465" cy="4014321"/>
            </a:xfrm>
            <a:custGeom>
              <a:avLst/>
              <a:gdLst/>
              <a:ahLst/>
              <a:cxnLst/>
              <a:rect r="r" b="b" t="t" l="l"/>
              <a:pathLst>
                <a:path h="4014321" w="1437465">
                  <a:moveTo>
                    <a:pt x="0" y="0"/>
                  </a:moveTo>
                  <a:lnTo>
                    <a:pt x="1437465" y="0"/>
                  </a:lnTo>
                  <a:lnTo>
                    <a:pt x="1437465" y="4014321"/>
                  </a:lnTo>
                  <a:lnTo>
                    <a:pt x="0" y="4014321"/>
                  </a:lnTo>
                  <a:close/>
                </a:path>
              </a:pathLst>
            </a:custGeom>
            <a:solidFill>
              <a:srgbClr val="6ACD3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37465" cy="4052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48950" y="9274947"/>
            <a:ext cx="3235320" cy="413222"/>
            <a:chOff x="0" y="0"/>
            <a:chExt cx="1159466" cy="1480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9466" cy="148090"/>
            </a:xfrm>
            <a:custGeom>
              <a:avLst/>
              <a:gdLst/>
              <a:ahLst/>
              <a:cxnLst/>
              <a:rect r="r" b="b" t="t" l="l"/>
              <a:pathLst>
                <a:path h="148090" w="1159466">
                  <a:moveTo>
                    <a:pt x="0" y="0"/>
                  </a:moveTo>
                  <a:lnTo>
                    <a:pt x="1159466" y="0"/>
                  </a:lnTo>
                  <a:lnTo>
                    <a:pt x="1159466" y="148090"/>
                  </a:lnTo>
                  <a:lnTo>
                    <a:pt x="0" y="148090"/>
                  </a:lnTo>
                  <a:close/>
                </a:path>
              </a:pathLst>
            </a:custGeom>
            <a:solidFill>
              <a:srgbClr val="6ACD3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159466" cy="1861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048950" y="9003529"/>
            <a:ext cx="3235320" cy="218210"/>
            <a:chOff x="0" y="0"/>
            <a:chExt cx="1159466" cy="78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9466" cy="78202"/>
            </a:xfrm>
            <a:custGeom>
              <a:avLst/>
              <a:gdLst/>
              <a:ahLst/>
              <a:cxnLst/>
              <a:rect r="r" b="b" t="t" l="l"/>
              <a:pathLst>
                <a:path h="78202" w="1159466">
                  <a:moveTo>
                    <a:pt x="0" y="0"/>
                  </a:moveTo>
                  <a:lnTo>
                    <a:pt x="1159466" y="0"/>
                  </a:lnTo>
                  <a:lnTo>
                    <a:pt x="1159466" y="78202"/>
                  </a:lnTo>
                  <a:lnTo>
                    <a:pt x="0" y="78202"/>
                  </a:lnTo>
                  <a:close/>
                </a:path>
              </a:pathLst>
            </a:custGeom>
            <a:solidFill>
              <a:srgbClr val="6ACD3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159466" cy="116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043465" y="9750008"/>
            <a:ext cx="3235320" cy="594197"/>
            <a:chOff x="0" y="0"/>
            <a:chExt cx="1159466" cy="2129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59466" cy="212947"/>
            </a:xfrm>
            <a:custGeom>
              <a:avLst/>
              <a:gdLst/>
              <a:ahLst/>
              <a:cxnLst/>
              <a:rect r="r" b="b" t="t" l="l"/>
              <a:pathLst>
                <a:path h="212947" w="1159466">
                  <a:moveTo>
                    <a:pt x="0" y="0"/>
                  </a:moveTo>
                  <a:lnTo>
                    <a:pt x="1159466" y="0"/>
                  </a:lnTo>
                  <a:lnTo>
                    <a:pt x="1159466" y="212947"/>
                  </a:lnTo>
                  <a:lnTo>
                    <a:pt x="0" y="212947"/>
                  </a:lnTo>
                  <a:close/>
                </a:path>
              </a:pathLst>
            </a:custGeom>
            <a:solidFill>
              <a:srgbClr val="6ACD3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159466" cy="251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59739" y="4804138"/>
            <a:ext cx="2905737" cy="812628"/>
          </a:xfrm>
          <a:custGeom>
            <a:avLst/>
            <a:gdLst/>
            <a:ahLst/>
            <a:cxnLst/>
            <a:rect r="r" b="b" t="t" l="l"/>
            <a:pathLst>
              <a:path h="812628" w="2905737">
                <a:moveTo>
                  <a:pt x="0" y="0"/>
                </a:moveTo>
                <a:lnTo>
                  <a:pt x="2905737" y="0"/>
                </a:lnTo>
                <a:lnTo>
                  <a:pt x="2905737" y="812628"/>
                </a:lnTo>
                <a:lnTo>
                  <a:pt x="0" y="812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299" r="0" b="-299666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757325" y="5263027"/>
            <a:ext cx="1799626" cy="1331723"/>
          </a:xfrm>
          <a:custGeom>
            <a:avLst/>
            <a:gdLst/>
            <a:ahLst/>
            <a:cxnLst/>
            <a:rect r="r" b="b" t="t" l="l"/>
            <a:pathLst>
              <a:path h="1331723" w="1799626">
                <a:moveTo>
                  <a:pt x="0" y="0"/>
                </a:moveTo>
                <a:lnTo>
                  <a:pt x="1799626" y="0"/>
                </a:lnTo>
                <a:lnTo>
                  <a:pt x="1799626" y="1331723"/>
                </a:lnTo>
                <a:lnTo>
                  <a:pt x="0" y="13317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50245" y="5723047"/>
            <a:ext cx="1243398" cy="37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80" u="sng">
                <a:solidFill>
                  <a:srgbClr val="FFF9E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TEA: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0245" y="2701746"/>
            <a:ext cx="1243398" cy="37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80" u="sng">
                <a:solidFill>
                  <a:srgbClr val="FFF9E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COFFEE: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2953" y="3041471"/>
            <a:ext cx="1250690" cy="16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Espresso Shot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Americano*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Cappuccino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Flat White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Mocha*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Latte*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28972" y="3041471"/>
            <a:ext cx="582562" cy="16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£2.00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£2.60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£2.60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£2.70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£2.80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49753" y="3041471"/>
            <a:ext cx="582562" cy="16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-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£3.60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£3.60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£3.70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£3.80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970415" y="3041471"/>
            <a:ext cx="582562" cy="16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-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£4.60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£4.60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£4.70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£4.80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28972" y="277373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49753" y="277548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970415" y="277548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0245" y="8630003"/>
            <a:ext cx="1243398" cy="37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80" u="sng">
                <a:solidFill>
                  <a:srgbClr val="FFF9E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HOT CHOC:*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55730" y="9245952"/>
            <a:ext cx="311375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-21">
                <a:solidFill>
                  <a:srgbClr val="FFF9E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MILK/WHITE HOT CHOCOLATE, TOPPED WITH CREAM, MARSHMALLOWS &amp; CHOCOLATE SAUCE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2953" y="8969728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The Original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28972" y="8969728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£3.20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49753" y="8969728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£4.20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970415" y="8969728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£5.20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28972" y="8701991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49753" y="8703741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M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970415" y="8703741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55730" y="9589572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6">
                <a:solidFill>
                  <a:srgbClr val="FFF9E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MILK/WHITE CHOCOLATE, BISCOFF SPREAD, TOPPED WITH CREAM &amp; BISCOFF CRUMBS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42953" y="9313347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Foxy Biscoff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728972" y="9313347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49753" y="9313347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970415" y="9313347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£5.50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55730" y="9933191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6">
                <a:solidFill>
                  <a:srgbClr val="FFF9E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MILK/WHITE CHOCOLATE, ORANGE SYRUP, TOPPED WITH CREAM &amp; CHOCOLATE SAUCE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42953" y="9656967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Orange Charm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28972" y="9656967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349753" y="9656967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970415" y="9656967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£5.50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55730" y="10276810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1">
                <a:solidFill>
                  <a:srgbClr val="FFF9E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MILK/WHITE CHOCOLATE, STRAWBERRY SYRUP, TOPPED WITH CREAM &amp; DRIED BERRIES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42953" y="10000586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Berry Cloud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728972" y="10000586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349753" y="10000586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970415" y="10000586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£5.50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2953" y="6062772"/>
            <a:ext cx="1250690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Yorkshire Tea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Herbal Tea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Iced Tea*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728972" y="6062772"/>
            <a:ext cx="582562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£2.10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£2.20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£2.50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349753" y="6062772"/>
            <a:ext cx="582562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£3.10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£3.20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970415" y="6062772"/>
            <a:ext cx="582562" cy="80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£4.10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£4.20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728972" y="579503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349753" y="579678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M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970415" y="579678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2953" y="6872396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43">
                <a:solidFill>
                  <a:srgbClr val="FFF9E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LEMON, PEACH, RASPBERRY, MANGO &amp; PASSIONFRUIT OR CHOOSE YOUR OWN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50245" y="7082666"/>
            <a:ext cx="1243398" cy="37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80" u="sng">
                <a:solidFill>
                  <a:srgbClr val="FFF9EA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MATCHA:*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42953" y="7422391"/>
            <a:ext cx="1250690" cy="106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Pure Matcha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Berry Bliss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Vanilla Daze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Pistachio  Zen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728972" y="7422391"/>
            <a:ext cx="582562" cy="106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£3.40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49753" y="7422391"/>
            <a:ext cx="582562" cy="106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£4.40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970415" y="7422391"/>
            <a:ext cx="582562" cy="106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£5.40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£5.50</a:t>
            </a:r>
          </a:p>
          <a:p>
            <a:pPr algn="l">
              <a:lnSpc>
                <a:spcPts val="2100"/>
              </a:lnSpc>
            </a:pPr>
            <a:r>
              <a:rPr lang="en-US" b="true" sz="1500" spc="-60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£5.50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728972" y="7154653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349753" y="7156403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M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970415" y="7156403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FFF9E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4114240" y="9288518"/>
            <a:ext cx="3096767" cy="367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b="true" sz="1100" spc="51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Skimmed, Oat, Almond &amp; Coconut Milk available at no extra cost.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115826" y="9010081"/>
            <a:ext cx="3096767" cy="18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b="true" sz="1100" spc="51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Small = 8oz | Medium = 12oz | Large = 16oz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108754" y="9763579"/>
            <a:ext cx="3096767" cy="548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b="true" sz="1100" spc="51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*Available Hot or Iced</a:t>
            </a:r>
          </a:p>
          <a:p>
            <a:pPr algn="ctr">
              <a:lnSpc>
                <a:spcPts val="1430"/>
              </a:lnSpc>
            </a:pPr>
            <a:r>
              <a:rPr lang="en-US" b="true" sz="1100" spc="51">
                <a:solidFill>
                  <a:srgbClr val="FFF9EA"/>
                </a:solidFill>
                <a:latin typeface="Aileron Bold"/>
                <a:ea typeface="Aileron Bold"/>
                <a:cs typeface="Aileron Bold"/>
                <a:sym typeface="Aileron Bold"/>
              </a:rPr>
              <a:t>^Coconut Cream, Half &amp; Half or Vanilla Cream Optional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4048950" y="6726293"/>
            <a:ext cx="2365370" cy="37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80" u="sng">
                <a:solidFill>
                  <a:srgbClr val="6ACD3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Syrups Available: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996325" y="6800906"/>
            <a:ext cx="1165771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b="true" sz="1500" spc="-60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£0.25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048950" y="7123168"/>
            <a:ext cx="3171916" cy="176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8"/>
              </a:lnSpc>
            </a:pPr>
            <a:r>
              <a:rPr lang="en-US" b="true" sz="1039" i="true" spc="21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FRUITY: </a:t>
            </a:r>
            <a:r>
              <a:rPr lang="en-US" sz="1039" i="true" spc="21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CHERRY, PEACH, MANGO, COCONUT, ORANGE, PASSIONFRUIT, BLUEBERRY, PINEAPPLE, BLOOD ORANGE, RASPBERRY,  STRAWBERRY, LEMON, WATERMELON, KIWI LYCHEE, GREEN APPLE &amp; BLACKBERRY</a:t>
            </a:r>
          </a:p>
          <a:p>
            <a:pPr algn="l">
              <a:lnSpc>
                <a:spcPts val="1018"/>
              </a:lnSpc>
            </a:pPr>
            <a:r>
              <a:rPr lang="en-US" b="true" sz="1039" i="true" spc="21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NUTTY: </a:t>
            </a:r>
            <a:r>
              <a:rPr lang="en-US" sz="1039" i="true" spc="21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ALMOND, HAZELNUT, PISTACHIO, TOFFEE NUT &amp;  AMARETTO</a:t>
            </a:r>
          </a:p>
          <a:p>
            <a:pPr algn="l">
              <a:lnSpc>
                <a:spcPts val="1018"/>
              </a:lnSpc>
            </a:pPr>
            <a:r>
              <a:rPr lang="en-US" b="true" sz="1039" i="true" spc="21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DESSERT:</a:t>
            </a:r>
            <a:r>
              <a:rPr lang="en-US" sz="1039" i="true" spc="21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VANILLA, CHOCOLATE, WHITE CHOCOLATE, HONEYCOMB, SALTED CARAMEL, BUTTERSCOTCH, CARAMEL &amp; TOASTED MARSHMALLOW</a:t>
            </a:r>
          </a:p>
          <a:p>
            <a:pPr algn="l">
              <a:lnSpc>
                <a:spcPts val="1018"/>
              </a:lnSpc>
            </a:pPr>
            <a:r>
              <a:rPr lang="en-US" b="true" sz="1039" i="true" spc="21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FLORAL: </a:t>
            </a:r>
            <a:r>
              <a:rPr lang="en-US" sz="1039" i="true" spc="21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LAVENDER, ROSE &amp; ELDERFLOWER</a:t>
            </a:r>
          </a:p>
          <a:p>
            <a:pPr algn="l">
              <a:lnSpc>
                <a:spcPts val="1116"/>
              </a:lnSpc>
            </a:pPr>
            <a:r>
              <a:rPr lang="en-US" b="true" sz="1139" i="true" spc="23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SPICED:</a:t>
            </a:r>
            <a:r>
              <a:rPr lang="en-US" sz="1139" i="true" spc="23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GINGERBREAD, PUMPKIN SPICE &amp; CINNAMON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4043465" y="2701746"/>
            <a:ext cx="1411086" cy="37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80" u="sng">
                <a:solidFill>
                  <a:srgbClr val="6ACD30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ZING:^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048950" y="3317695"/>
            <a:ext cx="3302728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43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PEPSI MAX, CHERRY &amp; VANILLA SYRUP TOPPED WITH CHERRIES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4036173" y="3041471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Cherry Twist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422192" y="3041471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£2.30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6042973" y="3041471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£3.30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6663635" y="3041471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£4.30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5422192" y="277373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6042973" y="277548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M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6663635" y="2775484"/>
            <a:ext cx="5063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i="true" spc="210" u="sng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4048950" y="3661315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43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LEMONADE, PEACH &amp; RASPBERRY SYRUP TOPPED WITH RASPBERRIES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4036173" y="3385090"/>
            <a:ext cx="1418378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Peachberry Pop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422192" y="3385090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£2.50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6042973" y="3385090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6663635" y="3385090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4048950" y="4004934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43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TANGO, STRAWBERRY &amp; MANGO SYRUP TOPPED WITH STRAWBERRIES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4036173" y="3728709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Sunset  Slam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5422192" y="3728709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£2.50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6042973" y="3728709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6663635" y="3728709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4048950" y="4348553"/>
            <a:ext cx="3243295" cy="67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"/>
              </a:lnSpc>
            </a:pPr>
            <a:r>
              <a:rPr lang="en-US" sz="532" i="true" spc="43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RED BULL, ORANGE &amp; COCONUT SYRUP TOPPED WITH ORANGE SLICES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4036173" y="4072329"/>
            <a:ext cx="1250690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Citrus Boost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5422192" y="4072329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£2.50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6042973" y="4072329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£3.50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663635" y="4072329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£4.50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048950" y="4663597"/>
            <a:ext cx="3140605" cy="39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b="true" sz="571" i="true" spc="46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BASE:</a:t>
            </a:r>
            <a:r>
              <a:rPr lang="en-US" sz="571" i="true" spc="46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PEPSI MAX, LEMONADE, TANGO OR RED BULL</a:t>
            </a:r>
          </a:p>
          <a:p>
            <a:pPr algn="l">
              <a:lnSpc>
                <a:spcPts val="800"/>
              </a:lnSpc>
            </a:pPr>
            <a:r>
              <a:rPr lang="en-US" b="true" sz="571" i="true" spc="46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TWO SYRUPS:</a:t>
            </a:r>
            <a:r>
              <a:rPr lang="en-US" sz="571" i="true" spc="46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VIEW THE LIST BELOW</a:t>
            </a:r>
          </a:p>
          <a:p>
            <a:pPr algn="l">
              <a:lnSpc>
                <a:spcPts val="800"/>
              </a:lnSpc>
            </a:pPr>
            <a:r>
              <a:rPr lang="en-US" b="true" sz="571" i="true" spc="46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TOPPINGS:</a:t>
            </a:r>
            <a:r>
              <a:rPr lang="en-US" sz="571" i="true" spc="46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CHERRIES, STRAWBERRIES, RASPBERRIES OR ORANGE SLICES</a:t>
            </a:r>
          </a:p>
          <a:p>
            <a:pPr algn="l">
              <a:lnSpc>
                <a:spcPts val="800"/>
              </a:lnSpc>
            </a:pPr>
            <a:r>
              <a:rPr lang="en-US" b="true" sz="571" i="true" spc="46">
                <a:solidFill>
                  <a:srgbClr val="6ACD3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CREAM:</a:t>
            </a:r>
            <a:r>
              <a:rPr lang="en-US" sz="571" i="true" spc="46">
                <a:solidFill>
                  <a:srgbClr val="6ACD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COCONUT CREAM, HALF AND HALF OR VANILLA CREAM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4036173" y="4415948"/>
            <a:ext cx="1465015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Make Your Own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5422192" y="4415948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£2.70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6042973" y="4415948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£3.70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6663635" y="4415948"/>
            <a:ext cx="582562" cy="2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60" b="true">
                <a:solidFill>
                  <a:srgbClr val="6ACD30"/>
                </a:solidFill>
                <a:latin typeface="Aileron Bold"/>
                <a:ea typeface="Aileron Bold"/>
                <a:cs typeface="Aileron Bold"/>
                <a:sym typeface="Aileron Bold"/>
              </a:rPr>
              <a:t>£4.70</a:t>
            </a:r>
          </a:p>
        </p:txBody>
      </p:sp>
      <p:grpSp>
        <p:nvGrpSpPr>
          <p:cNvPr name="Group 100" id="100"/>
          <p:cNvGrpSpPr/>
          <p:nvPr/>
        </p:nvGrpSpPr>
        <p:grpSpPr>
          <a:xfrm rot="0">
            <a:off x="287628" y="364782"/>
            <a:ext cx="8240207" cy="2675651"/>
            <a:chOff x="0" y="0"/>
            <a:chExt cx="10986942" cy="3567535"/>
          </a:xfrm>
        </p:grpSpPr>
        <p:sp>
          <p:nvSpPr>
            <p:cNvPr name="TextBox 101" id="101"/>
            <p:cNvSpPr txBox="true"/>
            <p:nvPr/>
          </p:nvSpPr>
          <p:spPr>
            <a:xfrm rot="0">
              <a:off x="0" y="-504825"/>
              <a:ext cx="10986942" cy="4072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581"/>
                </a:lnSpc>
              </a:pPr>
              <a:r>
                <a:rPr lang="en-US" sz="17558" spc="8322">
                  <a:solidFill>
                    <a:srgbClr val="FFF9EA"/>
                  </a:solidFill>
                  <a:latin typeface="Zuume Rough Bold"/>
                  <a:ea typeface="Zuume Rough Bold"/>
                  <a:cs typeface="Zuume Rough Bold"/>
                  <a:sym typeface="Zuume Rough Bold"/>
                </a:rPr>
                <a:t>ME</a:t>
              </a:r>
              <a:r>
                <a:rPr lang="en-US" sz="17558" spc="8322">
                  <a:solidFill>
                    <a:srgbClr val="6ACD30"/>
                  </a:solidFill>
                  <a:latin typeface="Zuume Rough Bold"/>
                  <a:ea typeface="Zuume Rough Bold"/>
                  <a:cs typeface="Zuume Rough Bold"/>
                  <a:sym typeface="Zuume Rough Bold"/>
                </a:rPr>
                <a:t>NU</a:t>
              </a:r>
            </a:p>
          </p:txBody>
        </p:sp>
        <p:sp>
          <p:nvSpPr>
            <p:cNvPr name="TextBox 102" id="102"/>
            <p:cNvSpPr txBox="true"/>
            <p:nvPr/>
          </p:nvSpPr>
          <p:spPr>
            <a:xfrm rot="0">
              <a:off x="84262" y="76200"/>
              <a:ext cx="2784938" cy="6373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63"/>
                </a:lnSpc>
              </a:pPr>
              <a:r>
                <a:rPr lang="en-US" sz="3562" spc="374">
                  <a:solidFill>
                    <a:srgbClr val="FFF9EA"/>
                  </a:solidFill>
                  <a:latin typeface="Zuume Rough Bold"/>
                  <a:ea typeface="Zuume Rough Bold"/>
                  <a:cs typeface="Zuume Rough Bold"/>
                  <a:sym typeface="Zuume Rough Bold"/>
                </a:rPr>
                <a:t>DRINKS</a:t>
              </a:r>
            </a:p>
          </p:txBody>
        </p:sp>
        <p:sp>
          <p:nvSpPr>
            <p:cNvPr name="TextBox 103" id="103"/>
            <p:cNvSpPr txBox="true"/>
            <p:nvPr/>
          </p:nvSpPr>
          <p:spPr>
            <a:xfrm rot="0">
              <a:off x="84262" y="2622964"/>
              <a:ext cx="1757913" cy="4318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564"/>
                </a:lnSpc>
              </a:pPr>
              <a:r>
                <a:rPr lang="en-US" sz="1832" spc="425">
                  <a:solidFill>
                    <a:srgbClr val="FFF9EA"/>
                  </a:solidFill>
                  <a:latin typeface="Zuume Rough Bold"/>
                  <a:ea typeface="Zuume Rough Bold"/>
                  <a:cs typeface="Zuume Rough Bold"/>
                  <a:sym typeface="Zuume Rough Bold"/>
                </a:rPr>
                <a:t>VIXEN CAFÉ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DAGsCzCgXQ4</dc:identifier>
  <dcterms:modified xsi:type="dcterms:W3CDTF">2011-08-01T06:04:30Z</dcterms:modified>
  <cp:revision>1</cp:revision>
  <dc:title>Vixen Cafe Menu</dc:title>
</cp:coreProperties>
</file>